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57" d="100"/>
          <a:sy n="57" d="100"/>
        </p:scale>
        <p:origin x="22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E331-A13E-AB42-997C-5E9365796C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D5596F-99FB-C9B1-7DAA-E1847F159A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326A2-C00F-B2F7-B1A9-C54C354FC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9BAE-1C07-4A88-A3AC-150C8778F1C8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0199C4-BE48-F3E5-6321-052FB51F4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78F34-6ECD-E599-1FF7-9349277D5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A9A6-479A-4041-9D49-B59948243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975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7D497-1C93-57E6-0966-E283E1897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CD6B0A-C61C-A30F-22AD-C1920A914D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81B3D-B48C-3265-1A19-B5E847ED3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9BAE-1C07-4A88-A3AC-150C8778F1C8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8CABF4-4168-4626-E729-D716D1AA3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FAD61-1BB7-9F86-6DBF-8EBBF092F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A9A6-479A-4041-9D49-B59948243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843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0416A2-32C3-F0B5-110F-D024C9CB18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110961-B0C2-D370-1A3E-FBC832F118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9C35F0-CDF8-52F7-F41A-83D6BE742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9BAE-1C07-4A88-A3AC-150C8778F1C8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1BDF4-55AE-329C-87BE-B45956BAC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03352-0623-747A-B377-2EEC4FE9B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A9A6-479A-4041-9D49-B59948243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997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B855F-3292-53A2-E1FC-4B2915523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5A0B7-2929-5DE5-7049-F90D59506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B3AA1-9F9A-49FB-4BE7-7D990D2CE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9BAE-1C07-4A88-A3AC-150C8778F1C8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309F60-440C-95AC-C3A3-7B246A2EE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6756F-E180-A18F-BF29-71291DE9D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A9A6-479A-4041-9D49-B59948243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934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93150-15F1-4DA2-394A-472A7BF24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486B2-29A6-668E-521A-DF5F8B09D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F84727-1D65-67B4-DD15-C1D4485ED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9BAE-1C07-4A88-A3AC-150C8778F1C8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0E73D-05AC-5AB6-C31B-EC57C80F7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D0F36-DDCA-FE61-3767-224D73680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A9A6-479A-4041-9D49-B59948243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967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D6406-F110-D4A1-F8AF-B7904C496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C876E-FF70-2594-A261-4FF5082A12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F67D82-260A-2BB9-8BF7-211957BD54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13FE82-4794-58A5-C913-4025B558E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9BAE-1C07-4A88-A3AC-150C8778F1C8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F5AE5-B215-B56E-9795-95ABE663F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22C1CB-A0BF-06DC-EA0F-0DD7CFB42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A9A6-479A-4041-9D49-B59948243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72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A9E63-4094-7D19-CE92-64AFF99F4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C3E9D6-17D3-00B1-BD08-2B1362871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B14A67-2DE7-493C-539B-66D9B95042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A0E0FE-D86F-770B-C225-6675A651A2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C8B897-1CE0-D87C-A9EA-C6942FE12F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068738-E79C-28C1-2EF2-EC4394B13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9BAE-1C07-4A88-A3AC-150C8778F1C8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1648A8-6534-E3A5-279D-93A9D72F3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9FDFC3-D41A-A255-AB5E-8186CB48C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A9A6-479A-4041-9D49-B59948243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531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836D9-86DB-01F2-222E-C1F9366DF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6A1E4F-BA3E-30D9-2028-C9891B062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9BAE-1C07-4A88-A3AC-150C8778F1C8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C5B2A4-A241-C7E9-2E62-5595AD4D3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A11BB5-E987-4074-7735-B958E7D00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A9A6-479A-4041-9D49-B59948243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81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1E72A2-B566-0540-2F6E-D2CB1C19F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9BAE-1C07-4A88-A3AC-150C8778F1C8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2866A5-CD73-C59E-2519-C05EBC7F6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5E9647-1689-0367-9F77-0D07E4944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A9A6-479A-4041-9D49-B59948243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7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CA401-D539-3AD8-0E07-AD8BDD8A0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3BC76-F99E-E4DC-E702-ECD8DE4B8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CEF92D-9E7A-6EDE-5E0E-CAA18F3DA1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254967-DB16-6C3E-D2F4-9776C3B15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9BAE-1C07-4A88-A3AC-150C8778F1C8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EB436E-A990-99F4-7022-9E51AF011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A889EE-1830-66BA-269B-53A3A5E17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A9A6-479A-4041-9D49-B59948243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953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7291E-D0CC-74E8-1B5F-FB630E4A1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AE7D4D-F480-8EE1-81C2-AF8F7DE041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DCE72D-A462-4BE4-877B-E0725DB7EC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ED9EA5-2A2A-9166-8916-1371AAD06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9BAE-1C07-4A88-A3AC-150C8778F1C8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C942AE-11AA-DE35-66E2-FFE2A36E8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1CFCE0-8A6E-1F47-4833-3497A8E4C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A9A6-479A-4041-9D49-B59948243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813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675991-616D-2E6A-B283-E44CCE5FA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9F35EB-0048-8EAD-EB34-84BA1A4B0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54492A-9471-8A28-7C3B-185640CD87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29BAE-1C07-4A88-A3AC-150C8778F1C8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0A5372-1911-7179-B564-C558D5EECE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4099E-A49E-BA74-2224-49E9F57125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DA9A6-479A-4041-9D49-B59948243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29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370D307-4221-4F4B-6FDC-DC8134C595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720" y="1596995"/>
            <a:ext cx="10431778" cy="2526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063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 Trickey</dc:creator>
  <cp:lastModifiedBy>Phil Trickey</cp:lastModifiedBy>
  <cp:revision>1</cp:revision>
  <dcterms:created xsi:type="dcterms:W3CDTF">2023-04-24T12:40:23Z</dcterms:created>
  <dcterms:modified xsi:type="dcterms:W3CDTF">2023-04-24T12:41:28Z</dcterms:modified>
</cp:coreProperties>
</file>